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97D61A-99F1-4C45-BE51-65E8A1043FAB}">
  <a:tblStyle styleId="{CC97D61A-99F1-4C45-BE51-65E8A1043FA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FAF0CA7-493F-45EF-AD72-578B1FEEAFD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72c80720c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272c80720c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2a0e293e2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2a0e293e2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a0e1aa8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2a0e1aa8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{CC97D61A-99F1-4C45-BE51-65E8A1043FAB}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{CC97D61A-99F1-4C45-BE51-65E8A1043FAB}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warfare in which participants are willing to make and sacrifice in lives and other resources to obtain a victory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“Total war is distinguished by its unprecedented intensity and extent… Total war requires the mobilization not only of armed forces but also of whole populations.”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Roger Chickering, “Total War: The Use and Abuse of a Concept,” 1999.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Total War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2" name="Google Shape;152;p28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{AFAF0CA7-493F-45EF-AD72-578B1FEEAFD4}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Over 8 million soldiers died in World War I.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War to End All Wars” successfully prevented future conflicts.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Women permanently replaced men in the workforce during World War I.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Lost Generation refers to soldiers who experienced physical wounds.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Trench warfare was an efficient method of fighting during World War I.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Colonial troops spurred independence movements in the aftermath of WWI.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3" name="Google Shape;153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